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8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>
        <p:scale>
          <a:sx n="96" d="100"/>
          <a:sy n="96" d="100"/>
        </p:scale>
        <p:origin x="-9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xmlns="" id="{0E30439A-8A5B-46EC-8283-9B6B031D40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xmlns="" id="{5CEAD642-85CF-4750-8432-7C80C901F0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xmlns="" id="{FA33EEAE-15D5-4119-8C1E-89D943F911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xmlns="" id="{730D8B3B-9B80-4025-B934-26DC7D7CD2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xmlns="" id="{B5A1B09C-1565-46F8-B70F-621C5EB48A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Year 1 Autumn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8C516CC8-80AC-446C-A56E-9F54B7210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3947E58-F088-49F1-A3D1-DEA690192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xmlns="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977" y="668062"/>
            <a:ext cx="1365250" cy="168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62B7A92-DFFB-4522-9D3D-DCE5F7332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713" y="2182969"/>
            <a:ext cx="10717408" cy="325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D8B4CA4D-110B-4CB0-8AEC-957F86382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327" y="1822348"/>
            <a:ext cx="9549684" cy="444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B04F0A27-CA1A-4FF3-88E3-84D237A29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28" y="1798069"/>
            <a:ext cx="10174310" cy="4576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9B2BD866-C076-40A6-A95E-B45B5531A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70" y="2504945"/>
            <a:ext cx="11888859" cy="246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ECE44285-F2B1-45AF-BE3E-610F453C2B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44" y="1942892"/>
            <a:ext cx="11726912" cy="297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6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7D2A59B4-AEBC-42D6-8F6A-47B63AEB7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02" y="1822348"/>
            <a:ext cx="11793596" cy="42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33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</TotalTime>
  <Words>19</Words>
  <Application>Microsoft Office PowerPoint</Application>
  <PresentationFormat>Custom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Year 1 Autumn Scheme of Learning</vt:lpstr>
      <vt:lpstr>Year 1</vt:lpstr>
      <vt:lpstr>Year 1</vt:lpstr>
      <vt:lpstr>Year 1</vt:lpstr>
      <vt:lpstr>Year 1</vt:lpstr>
      <vt:lpstr>Year 1</vt:lpstr>
      <vt:lpstr>Year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J Jobling</cp:lastModifiedBy>
  <cp:revision>27</cp:revision>
  <dcterms:created xsi:type="dcterms:W3CDTF">2021-09-27T19:19:11Z</dcterms:created>
  <dcterms:modified xsi:type="dcterms:W3CDTF">2021-11-01T12:44:04Z</dcterms:modified>
</cp:coreProperties>
</file>