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7" r:id="rId5"/>
    <p:sldId id="268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>
        <p:scale>
          <a:sx n="96" d="100"/>
          <a:sy n="96" d="100"/>
        </p:scale>
        <p:origin x="-9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34F03C-54BE-41F8-A5B2-7A1494B84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208C2CF-0308-40ED-9756-9DD8CE9F8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0975DF-7CE4-40DB-B59E-F61E1EC9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E96DC7-9024-4582-B9AF-E3EA70A6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8BACBB-D5CA-41F5-951A-BE6A7469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AB5090-C5B3-49A2-9C25-817B0A6A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B37C161-C4B1-43C7-905B-D84083800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DF8923-A043-42CC-ABB9-14BB1966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9A8482-B12B-4CED-A840-4753044A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91ABAE-59AD-49EE-81DD-473C3DB3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0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30A82FC-72EE-4694-B92F-2BB5A69A4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598089D-26DA-4553-903A-B707FF036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1E9A1F-65B3-421D-9F7A-B9B17989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D49377-4092-4472-97B7-BA633F84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458547-2155-415F-86C5-C1F7869F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47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835ED9-8EFA-48EB-9703-5A20C36A6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599AF5-EB10-4D05-8199-4F535CED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493085-B196-4941-B729-C45FF22B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2B9496-F98D-4A21-81EE-B50541F5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8D1FDD-760E-4646-A5D8-F857391E3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0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28C7B7-9E75-440B-96AC-0453B952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5EB22BA-7B38-4A4F-96A5-B184B884E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925E53-D0D2-43CA-9FDE-2110529F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717A44-F59E-4767-8F84-49EF3198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FB57E9-8448-4EB4-9A2A-25CE71B7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87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39D900-F299-4D15-B11A-F920623B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0FB8C7-5B55-47BC-BA24-C246A4833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917EF66-FE5C-41D6-9C63-B1C1AC873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0639223-FBAD-48D0-9A09-B4BC90FB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6A6C57-A358-4011-94AB-CC3D0B6A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A9FEF5-4A9F-4602-ABDC-1220ED11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7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9C108E-E66A-4E79-9C74-91016995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FD8E5B2-4679-4B6D-B538-1C9B8871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86E0AAE-14BE-4ADD-A464-7ADA29395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1792CD0-F3C7-4DDD-BE4C-FAE6856A0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05640EB-D446-4D0B-AEDB-1CDE3B568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AA09671-7D56-4DDA-81EC-5D8C20737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0AE73AC-F4EA-47EB-9A2E-A3F7DF4D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48FBC22-0AA2-48D6-A5F8-D9C9E3CE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16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02FAC2-6F5C-415E-8386-FBADD6E55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2A433A9-5903-4F76-8601-08BC3BF6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D196CFE-3CCC-4382-BB03-4369B8AE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4726CD-C79B-4033-B864-AE4624A5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29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5532C51-EEA5-40CD-9B0C-E862430B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24583D9-643F-49D8-BC55-44DD60875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679659C-216E-4EE1-9526-FB02A792B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4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BD66DB-4BA0-4904-A116-3CDF86A3C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47F77B-C8D9-43E4-9AB1-0199B0FEF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CB2ED54-9C1B-499B-AFD3-1AE887C62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D2E79E8-A0B2-4EC3-AE0A-4016E755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088F9B-60E6-49AD-9B72-916A2CF4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B98DFF-A1B1-4B0C-A531-923A13EF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8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18AA98-856D-4275-97F5-67231FDC8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7A2DD1B-9360-4502-AB4D-B2A6BEB2E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0F568DB-8FA8-4755-A1FE-A710FA41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7507207-71B5-4763-BDAB-E560CA25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A8F39FF-2D80-4578-837C-2E861094E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EC62033-7E08-4128-A9C0-E757787BD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68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584D1C0-979C-49B8-A849-5E2D5670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EDC1A7-CCB9-4226-AE51-C62FEE3EF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BC6909-B185-4E45-9BBD-9AE23580C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628973-3940-48EE-A160-C84E467A2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37F898-010C-4709-8775-8B3CD6F9B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70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xmlns="" id="{0E30439A-8A5B-46EC-8283-9B6B031D40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xmlns="" id="{5CEAD642-85CF-4750-8432-7C80C901F0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xmlns="" id="{FA33EEAE-15D5-4119-8C1E-89D943F911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xmlns="" id="{730D8B3B-9B80-4025-B934-26DC7D7CD2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5">
            <a:extLst>
              <a:ext uri="{FF2B5EF4-FFF2-40B4-BE49-F238E27FC236}">
                <a16:creationId xmlns:a16="http://schemas.microsoft.com/office/drawing/2014/main" xmlns="" id="{B5A1B09C-1565-46F8-B70F-621C5EB48A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rgbClr val="FFFFFF"/>
                </a:solidFill>
              </a:rPr>
              <a:t> Year 3 Autumn Scheme of Learning</a:t>
            </a: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xmlns="" id="{8C516CC8-80AC-446C-A56E-9F54B72104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53947E58-F088-49F1-A3D1-DEA690192E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xmlns="" id="{84B5064C-B284-47E0-BCFC-57ECA5EA2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779" y="483474"/>
            <a:ext cx="3147848" cy="252773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21" y="648184"/>
            <a:ext cx="1365250" cy="168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817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4000" dirty="0">
                <a:solidFill>
                  <a:srgbClr val="FFFFFF"/>
                </a:solidFill>
              </a:rPr>
              <a:t>Year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0D7D891-4DC8-44EC-9703-5AD5CC3FF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946" y="2079938"/>
            <a:ext cx="10238705" cy="307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37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939F444-C3C6-4D91-90EF-DF09A4BA1F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474" y="1657336"/>
            <a:ext cx="10844012" cy="467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9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1FE7194-A94D-4027-9662-35847A204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56" y="1732207"/>
            <a:ext cx="10644388" cy="459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03F8518F-CEFB-469B-9A68-515FAF787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75" y="1912513"/>
            <a:ext cx="11993649" cy="422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2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A4ACF16-128E-478C-9758-99B32A9F4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369" y="1798069"/>
            <a:ext cx="10412569" cy="4538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6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D3FFCE8-663E-48E4-9C6C-A2192ABC13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18" y="1680918"/>
            <a:ext cx="11745964" cy="406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337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2380</TotalTime>
  <Words>19</Words>
  <Application>Microsoft Office PowerPoint</Application>
  <PresentationFormat>Custom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Year 3 Autumn Scheme of Learning</vt:lpstr>
      <vt:lpstr>Year 3</vt:lpstr>
      <vt:lpstr>Year 3</vt:lpstr>
      <vt:lpstr>Year 3</vt:lpstr>
      <vt:lpstr>Year 3</vt:lpstr>
      <vt:lpstr>Year 3</vt:lpstr>
      <vt:lpstr>Year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Key Stage 2 (Years 5 and 6) Autumn Schemes of Learning</dc:title>
  <dc:creator>Ian Hudspith</dc:creator>
  <cp:lastModifiedBy>J Jobling</cp:lastModifiedBy>
  <cp:revision>23</cp:revision>
  <dcterms:created xsi:type="dcterms:W3CDTF">2021-09-27T19:19:11Z</dcterms:created>
  <dcterms:modified xsi:type="dcterms:W3CDTF">2021-11-01T12:45:25Z</dcterms:modified>
</cp:coreProperties>
</file>