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Year 5 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xmlns="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734ECA-07D7-42C0-8A48-F9E2F37FA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25" y="3045460"/>
            <a:ext cx="11327549" cy="229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2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F3EF30C-209C-4BFB-8FC6-8B39A2E54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055" y="1966293"/>
            <a:ext cx="9981126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9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  <a:br>
              <a:rPr lang="en-GB" sz="3700" dirty="0">
                <a:solidFill>
                  <a:srgbClr val="FFFFFF"/>
                </a:solidFill>
              </a:rPr>
            </a:br>
            <a:endParaRPr lang="en-GB" sz="37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DEB6774-0AB3-48DD-89B6-D1992912B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571" y="1966293"/>
            <a:ext cx="10004856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4EF3B25-C0D8-4CC8-8891-947D22C39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519" y="1966293"/>
            <a:ext cx="9948961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18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B82AA1-3344-4FDA-9FF5-42E80286F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25" y="1965142"/>
            <a:ext cx="10534919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4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CB89352-B1A5-4118-8E75-16AB193AA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25" y="2109777"/>
            <a:ext cx="10863330" cy="371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59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18</Words>
  <Application>Microsoft Office PowerPoint</Application>
  <PresentationFormat>Custom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Year 5  Autumn Scheme of Learning</vt:lpstr>
      <vt:lpstr>Year 5</vt:lpstr>
      <vt:lpstr>Year 5</vt:lpstr>
      <vt:lpstr>Year 5 </vt:lpstr>
      <vt:lpstr>Year 5</vt:lpstr>
      <vt:lpstr>Year 5</vt:lpstr>
      <vt:lpstr>Year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J Jobling</cp:lastModifiedBy>
  <cp:revision>15</cp:revision>
  <dcterms:created xsi:type="dcterms:W3CDTF">2021-09-27T19:19:11Z</dcterms:created>
  <dcterms:modified xsi:type="dcterms:W3CDTF">2021-11-01T12:47:41Z</dcterms:modified>
</cp:coreProperties>
</file>