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7" r:id="rId5"/>
    <p:sldId id="268" r:id="rId6"/>
    <p:sldId id="265" r:id="rId7"/>
    <p:sldId id="266" r:id="rId8"/>
    <p:sldId id="40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7" autoAdjust="0"/>
    <p:restoredTop sz="94660"/>
  </p:normalViewPr>
  <p:slideViewPr>
    <p:cSldViewPr snapToGrid="0">
      <p:cViewPr>
        <p:scale>
          <a:sx n="96" d="100"/>
          <a:sy n="96" d="100"/>
        </p:scale>
        <p:origin x="-96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34F03C-54BE-41F8-A5B2-7A1494B84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208C2CF-0308-40ED-9756-9DD8CE9F8C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60975DF-7CE4-40DB-B59E-F61E1EC9F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BE96DC7-9024-4582-B9AF-E3EA70A65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A8BACBB-D5CA-41F5-951A-BE6A74696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92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AB5090-C5B3-49A2-9C25-817B0A6A2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B37C161-C4B1-43C7-905B-D840838005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EDF8923-A043-42CC-ABB9-14BB19664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79A8482-B12B-4CED-A840-4753044A8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791ABAE-59AD-49EE-81DD-473C3DB38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008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30A82FC-72EE-4694-B92F-2BB5A69A44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598089D-26DA-4553-903A-B707FF0367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D1E9A1F-65B3-421D-9F7A-B9B179891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8D49377-4092-4472-97B7-BA633F848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6458547-2155-415F-86C5-C1F7869F2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470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835ED9-8EFA-48EB-9703-5A20C36A6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599AF5-EB10-4D05-8199-4F535CED7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D493085-B196-4941-B729-C45FF22B9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22B9496-F98D-4A21-81EE-B50541F57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8D1FDD-760E-4646-A5D8-F857391E3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206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28C7B7-9E75-440B-96AC-0453B952E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5EB22BA-7B38-4A4F-96A5-B184B884E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1925E53-D0D2-43CA-9FDE-2110529F5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D717A44-F59E-4767-8F84-49EF31988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1FB57E9-8448-4EB4-9A2A-25CE71B7C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879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39D900-F299-4D15-B11A-F920623B5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0FB8C7-5B55-47BC-BA24-C246A4833D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917EF66-FE5C-41D6-9C63-B1C1AC8734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0639223-FBAD-48D0-9A09-B4BC90FB0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36A6C57-A358-4011-94AB-CC3D0B6AA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3A9FEF5-4A9F-4602-ABDC-1220ED11A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276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9C108E-E66A-4E79-9C74-91016995B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FD8E5B2-4679-4B6D-B538-1C9B8871E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86E0AAE-14BE-4ADD-A464-7ADA293953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1792CD0-F3C7-4DDD-BE4C-FAE6856A04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05640EB-D446-4D0B-AEDB-1CDE3B5682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AA09671-7D56-4DDA-81EC-5D8C20737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0AE73AC-F4EA-47EB-9A2E-A3F7DF4D6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48FBC22-0AA2-48D6-A5F8-D9C9E3CE3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165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02FAC2-6F5C-415E-8386-FBADD6E55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2A433A9-5903-4F76-8601-08BC3BF65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D196CFE-3CCC-4382-BB03-4369B8AE2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64726CD-C79B-4033-B864-AE4624A51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290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35532C51-EEA5-40CD-9B0C-E862430B4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24583D9-643F-49D8-BC55-44DD60875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679659C-216E-4EE1-9526-FB02A792B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648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BD66DB-4BA0-4904-A116-3CDF86A3C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47F77B-C8D9-43E4-9AB1-0199B0FEF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CB2ED54-9C1B-499B-AFD3-1AE887C62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D2E79E8-A0B2-4EC3-AE0A-4016E7552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1088F9B-60E6-49AD-9B72-916A2CF4B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7B98DFF-A1B1-4B0C-A531-923A13EF7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8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18AA98-856D-4275-97F5-67231FDC8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7A2DD1B-9360-4502-AB4D-B2A6BEB2EF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0F568DB-8FA8-4755-A1FE-A710FA415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7507207-71B5-4763-BDAB-E560CA25F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A8F39FF-2D80-4578-837C-2E861094E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EC62033-7E08-4128-A9C0-E757787BD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688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584D1C0-979C-49B8-A849-5E2D5670E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CEDC1A7-CCB9-4226-AE51-C62FEE3EF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EBC6909-B185-4E45-9BBD-9AE23580C1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95563-73F0-4868-ABE8-51350BA70BDB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A628973-3940-48EE-A160-C84E467A25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437F898-010C-4709-8775-8B3CD6F9B5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706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7">
            <a:extLst>
              <a:ext uri="{FF2B5EF4-FFF2-40B4-BE49-F238E27FC236}">
                <a16:creationId xmlns:a16="http://schemas.microsoft.com/office/drawing/2014/main" xmlns="" id="{0E30439A-8A5B-46EC-8283-9B6B031D40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xmlns="" id="{5CEAD642-85CF-4750-8432-7C80C901F0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xmlns="" id="{FA33EEAE-15D5-4119-8C1E-89D943F911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3">
            <a:extLst>
              <a:ext uri="{FF2B5EF4-FFF2-40B4-BE49-F238E27FC236}">
                <a16:creationId xmlns:a16="http://schemas.microsoft.com/office/drawing/2014/main" xmlns="" id="{730D8B3B-9B80-4025-B934-26DC7D7CD23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15">
            <a:extLst>
              <a:ext uri="{FF2B5EF4-FFF2-40B4-BE49-F238E27FC236}">
                <a16:creationId xmlns:a16="http://schemas.microsoft.com/office/drawing/2014/main" xmlns="" id="{B5A1B09C-1565-46F8-B70F-621C5EB48A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6596245" cy="3268520"/>
          </a:xfrm>
        </p:spPr>
        <p:txBody>
          <a:bodyPr>
            <a:normAutofit/>
          </a:bodyPr>
          <a:lstStyle/>
          <a:p>
            <a:r>
              <a:rPr lang="en-GB" sz="4800" dirty="0">
                <a:solidFill>
                  <a:srgbClr val="FFFFFF"/>
                </a:solidFill>
              </a:rPr>
              <a:t> Year 6 Autumn Scheme of Learning</a:t>
            </a:r>
          </a:p>
        </p:txBody>
      </p:sp>
      <p:sp>
        <p:nvSpPr>
          <p:cNvPr id="26" name="Rectangle 17">
            <a:extLst>
              <a:ext uri="{FF2B5EF4-FFF2-40B4-BE49-F238E27FC236}">
                <a16:creationId xmlns:a16="http://schemas.microsoft.com/office/drawing/2014/main" xmlns="" id="{8C516CC8-80AC-446C-A56E-9F54B72104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874" y="4797188"/>
            <a:ext cx="6051236" cy="1241828"/>
          </a:xfrm>
        </p:spPr>
        <p:txBody>
          <a:bodyPr>
            <a:normAutofit/>
          </a:bodyPr>
          <a:lstStyle/>
          <a:p>
            <a:pPr algn="r"/>
            <a:endParaRPr lang="en-GB">
              <a:solidFill>
                <a:srgbClr val="FFFFFF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53947E58-F088-49F1-A3D1-DEA690192E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Logo, company name&#10;&#10;Description automatically generated">
            <a:extLst>
              <a:ext uri="{FF2B5EF4-FFF2-40B4-BE49-F238E27FC236}">
                <a16:creationId xmlns:a16="http://schemas.microsoft.com/office/drawing/2014/main" xmlns="" id="{84B5064C-B284-47E0-BCFC-57ECA5EA21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779" y="483474"/>
            <a:ext cx="3147848" cy="2527739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81" y="483474"/>
            <a:ext cx="1365250" cy="168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8175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9">
            <a:extLst>
              <a:ext uri="{FF2B5EF4-FFF2-40B4-BE49-F238E27FC236}">
                <a16:creationId xmlns:a16="http://schemas.microsoft.com/office/drawing/2014/main" xmlns="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xmlns="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xmlns="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4000" dirty="0">
                <a:solidFill>
                  <a:srgbClr val="FFFFFF"/>
                </a:solidFill>
              </a:rPr>
              <a:t>Year 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76EB692-0DD3-4176-AAEC-A4576C0764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642" y="2643182"/>
            <a:ext cx="10129234" cy="2501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378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AA3095F-3F58-4C21-828E-209F4A0685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991" y="1965142"/>
            <a:ext cx="11946017" cy="3816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494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388CCBC3-C277-4BDA-AE6A-EC236BBA20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231" y="1822348"/>
            <a:ext cx="11088710" cy="4644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06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5899277-16B7-417B-90AD-49899298BA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868" y="1899634"/>
            <a:ext cx="10625070" cy="462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721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76DA6925-6E88-42C8-9FEC-2BA88B3F11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714" y="1880315"/>
            <a:ext cx="10710968" cy="4346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766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880E4D0-8F9B-47DD-84C9-2B223EC56F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276" y="2243129"/>
            <a:ext cx="10599313" cy="350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337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0">
            <a:extLst>
              <a:ext uri="{FF2B5EF4-FFF2-40B4-BE49-F238E27FC236}">
                <a16:creationId xmlns:a16="http://schemas.microsoft.com/office/drawing/2014/main" xmlns="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xmlns="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4000">
                <a:solidFill>
                  <a:srgbClr val="FFFFFF"/>
                </a:solidFill>
              </a:rPr>
              <a:t>Year 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6F5318E9-4BC1-4A70-9B47-A9AEF802C2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225" y="3017141"/>
            <a:ext cx="11327549" cy="235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555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2361</TotalTime>
  <Words>21</Words>
  <Application>Microsoft Office PowerPoint</Application>
  <PresentationFormat>Custom</PresentationFormat>
  <Paragraphs>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Year 6 Autumn Scheme of Learning</vt:lpstr>
      <vt:lpstr>Year 6</vt:lpstr>
      <vt:lpstr>Year 6</vt:lpstr>
      <vt:lpstr>Year 6</vt:lpstr>
      <vt:lpstr>Year 6</vt:lpstr>
      <vt:lpstr>Year 6</vt:lpstr>
      <vt:lpstr>Year 6</vt:lpstr>
      <vt:lpstr>Year 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Upper Key Stage 2 (Years 5 and 6) Autumn Schemes of Learning</dc:title>
  <dc:creator>Ian Hudspith</dc:creator>
  <cp:lastModifiedBy>J Jobling</cp:lastModifiedBy>
  <cp:revision>19</cp:revision>
  <dcterms:created xsi:type="dcterms:W3CDTF">2021-09-27T19:19:11Z</dcterms:created>
  <dcterms:modified xsi:type="dcterms:W3CDTF">2021-11-01T12:47:19Z</dcterms:modified>
</cp:coreProperties>
</file>